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318" r:id="rId3"/>
    <p:sldId id="272" r:id="rId4"/>
    <p:sldId id="320" r:id="rId5"/>
    <p:sldId id="321" r:id="rId6"/>
    <p:sldId id="322" r:id="rId7"/>
    <p:sldId id="267" r:id="rId8"/>
    <p:sldId id="269" r:id="rId9"/>
    <p:sldId id="323" r:id="rId10"/>
    <p:sldId id="292" r:id="rId11"/>
    <p:sldId id="274" r:id="rId12"/>
    <p:sldId id="31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59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40" autoAdjust="0"/>
  </p:normalViewPr>
  <p:slideViewPr>
    <p:cSldViewPr>
      <p:cViewPr>
        <p:scale>
          <a:sx n="67" d="100"/>
          <a:sy n="67" d="100"/>
        </p:scale>
        <p:origin x="-84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FCE8-20DA-4FB0-B5A4-96B550216F8E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images.colourbox.com/thumb_COLOURBOX5904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ln w="190500" cap="sq">
            <a:solidFill>
              <a:srgbClr val="3399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60350"/>
            <a:ext cx="7848600" cy="2825750"/>
          </a:xfrm>
        </p:spPr>
        <p:txBody>
          <a:bodyPr>
            <a:noAutofit/>
          </a:bodyPr>
          <a:lstStyle/>
          <a:p>
            <a:pPr marL="365760" indent="-256032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«ПЛАНЕТА ЗЕМЛЯ В ОПАСНОСТИ»</a:t>
            </a:r>
          </a:p>
          <a:p>
            <a:pPr marL="365760" indent="-256032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</a:p>
          <a:p>
            <a:pPr marL="365760" indent="-256032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60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195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Администратор\Рабочий стол\Новая папка (2)\1335987414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59433"/>
            <a:ext cx="9756577" cy="7317433"/>
          </a:xfrm>
          <a:prstGeom prst="rect">
            <a:avLst/>
          </a:prstGeom>
          <a:noFill/>
        </p:spPr>
      </p:pic>
      <p:pic>
        <p:nvPicPr>
          <p:cNvPr id="7" name="irc_mi" descr="http://masterpodelok.ru/wp-content/uploads/2011/10/empty_wine_bottl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077606">
            <a:off x="7918606" y="4113119"/>
            <a:ext cx="738440" cy="329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forum.ski.ru/uploads/inline/25603/510eb91edabbc_rvanyj_sapog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778489">
            <a:off x="3078730" y="2144236"/>
            <a:ext cx="3699485" cy="280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Администратор\Рабочий стол\Новая папка (2)\Sivatag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5085184"/>
            <a:ext cx="2857103" cy="13681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Новая папка (2)\c1854274722463637150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277826">
            <a:off x="4629483" y="5811961"/>
            <a:ext cx="1757241" cy="6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Новая папка (2)\5d72866ae417aa0ca848d56ca0ca6b74_1179493555_paper_08.jpg"/>
          <p:cNvPicPr/>
          <p:nvPr/>
        </p:nvPicPr>
        <p:blipFill>
          <a:blip r:embed="rId7" cstate="email"/>
          <a:srcRect l="7875" t="9600" r="18626" b="13601"/>
          <a:stretch>
            <a:fillRect/>
          </a:stretch>
        </p:blipFill>
        <p:spPr bwMode="auto">
          <a:xfrm rot="19827455">
            <a:off x="2411760" y="1124744"/>
            <a:ext cx="648072" cy="7200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happy-baby.com.ua/images/89370.pn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9590759">
            <a:off x="746155" y="1998551"/>
            <a:ext cx="1315895" cy="244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pixabay.com/static/uploads/photo/2012/04/18/20/19/dead-37778_640.pn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3735062">
            <a:off x="7292067" y="848950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http://salmokursk.ru/image/data/art/karas_fish_kursk.pn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63888" y="1052736"/>
            <a:ext cx="1943100" cy="1514475"/>
          </a:xfrm>
          <a:prstGeom prst="rect">
            <a:avLst/>
          </a:prstGeom>
          <a:noFill/>
        </p:spPr>
      </p:pic>
      <p:pic>
        <p:nvPicPr>
          <p:cNvPr id="55" name="Рисунок 54" descr="http://salmokursk.ru/image/data/art/karas_fish_kursk.pn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15616" y="3789040"/>
            <a:ext cx="1943100" cy="1514475"/>
          </a:xfrm>
          <a:prstGeom prst="rect">
            <a:avLst/>
          </a:prstGeom>
          <a:noFill/>
        </p:spPr>
      </p:pic>
      <p:pic>
        <p:nvPicPr>
          <p:cNvPr id="56" name="Рисунок 55" descr="http://salmokursk.ru/image/data/art/karas_fish_kursk.pn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3645024"/>
            <a:ext cx="1943100" cy="1514475"/>
          </a:xfrm>
          <a:prstGeom prst="rect">
            <a:avLst/>
          </a:prstGeom>
          <a:noFill/>
        </p:spPr>
      </p:pic>
      <p:pic>
        <p:nvPicPr>
          <p:cNvPr id="59" name="Рисунок 58" descr="http://img-fotki.yandex.ru/get/6300/83813999.4a6/0_94278_2a07eaf1_XL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9512" y="188640"/>
            <a:ext cx="17082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 descr="http://img-fotki.yandex.ru/get/6300/83813999.4a6/0_94278_2a07eaf1_XL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72200" y="260648"/>
            <a:ext cx="17082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знаки\1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0999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img15.nnm.ru/8/8/3/f/8/97023a83d153fb4599df3eaf9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54" y="3296253"/>
            <a:ext cx="4624846" cy="35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Картинки по запросу планета земля в опасности для детей презент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4519154" cy="451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275856" y="409895"/>
            <a:ext cx="5978477" cy="2886358"/>
          </a:xfrm>
        </p:spPr>
        <p:txBody>
          <a:bodyPr>
            <a:normAutofit fontScale="625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600" b="1" dirty="0" smtClean="0">
                <a:solidFill>
                  <a:srgbClr val="FF0000"/>
                </a:solidFill>
              </a:rPr>
              <a:t>              </a:t>
            </a:r>
            <a:r>
              <a:rPr lang="ru-RU" sz="4600" b="1" dirty="0" smtClean="0">
                <a:solidFill>
                  <a:srgbClr val="C00000"/>
                </a:solidFill>
              </a:rPr>
              <a:t>Будем же беречь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600" b="1" dirty="0">
                <a:solidFill>
                  <a:srgbClr val="C00000"/>
                </a:solidFill>
              </a:rPr>
              <a:t> </a:t>
            </a:r>
            <a:r>
              <a:rPr lang="ru-RU" sz="4600" b="1" dirty="0" smtClean="0">
                <a:solidFill>
                  <a:srgbClr val="C00000"/>
                </a:solidFill>
              </a:rPr>
              <a:t>            нашу </a:t>
            </a:r>
            <a:r>
              <a:rPr lang="ru-RU" sz="4600" b="1" dirty="0">
                <a:solidFill>
                  <a:srgbClr val="C00000"/>
                </a:solidFill>
              </a:rPr>
              <a:t>п</a:t>
            </a:r>
            <a:r>
              <a:rPr lang="ru-RU" sz="4600" b="1" dirty="0" smtClean="0">
                <a:solidFill>
                  <a:srgbClr val="C00000"/>
                </a:solidFill>
              </a:rPr>
              <a:t>ланету.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600" b="1" dirty="0" smtClean="0">
                <a:solidFill>
                  <a:srgbClr val="C00000"/>
                </a:solidFill>
              </a:rPr>
              <a:t>              Повсюду и на каждом шагу.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600" b="1" dirty="0" smtClean="0">
                <a:solidFill>
                  <a:srgbClr val="C00000"/>
                </a:solidFill>
              </a:rPr>
              <a:t>              Все вместе и каждый      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600" b="1" dirty="0">
                <a:solidFill>
                  <a:srgbClr val="C00000"/>
                </a:solidFill>
              </a:rPr>
              <a:t> </a:t>
            </a:r>
            <a:r>
              <a:rPr lang="ru-RU" sz="4600" b="1" dirty="0" smtClean="0">
                <a:solidFill>
                  <a:srgbClr val="C00000"/>
                </a:solidFill>
              </a:rPr>
              <a:t>            по отдельности.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900" b="1" dirty="0" smtClean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</a:p>
        </p:txBody>
      </p:sp>
      <p:pic>
        <p:nvPicPr>
          <p:cNvPr id="1026" name="Picture 2" descr="Картинки по запросу планета земля в опасности для детей презент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9417"/>
            <a:ext cx="4519154" cy="34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Новая папка (2)\blossom-ear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563"/>
            <a:ext cx="9612560" cy="6843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9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Администратор\Рабочий стол\знаки\lithuania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Новая папка (2)\656923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24744" y="-171400"/>
            <a:ext cx="12149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528392" cy="149817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тревоге рощи и леса,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Роса на травах, как слеза.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тихо просят родники: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«Ты береги нас, береги!»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Администратор\Рабочий стол\Новая папка (2)\4bc6c2d457db3d9cd598b7e9e9f45a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466728" cy="165618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Грустит глубокая река,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Свои теряя берега.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слышу голос я реки: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«Ты береги нас береги!»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Новая папка (2)\Rothirsch_-_Cervus_elaphus_-_Dortmund-Zo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09128" y="0"/>
            <a:ext cx="10153128" cy="76148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229200"/>
            <a:ext cx="3923928" cy="141763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Остановил олень свой бег: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«Будь человеком, человек!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тебя мы верим – не солги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«Ты береги нас, береги!»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Новая папка\ae3800c90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59664"/>
            <a:ext cx="9144000" cy="7217664"/>
          </a:xfrm>
          <a:prstGeom prst="rect">
            <a:avLst/>
          </a:prstGeom>
          <a:noFill/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33"/>
            <a:ext cx="9182896" cy="52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Новая папка\thermalpowerpla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44624" y="0"/>
            <a:ext cx="5580111" cy="3458855"/>
          </a:xfrm>
          <a:prstGeom prst="rect">
            <a:avLst/>
          </a:prstGeom>
          <a:noFill/>
        </p:spPr>
      </p:pic>
      <p:pic>
        <p:nvPicPr>
          <p:cNvPr id="3075" name="Picture 3" descr="E:\Новая папка\pollution-black-se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0"/>
            <a:ext cx="4932040" cy="3288027"/>
          </a:xfrm>
          <a:prstGeom prst="rect">
            <a:avLst/>
          </a:prstGeom>
          <a:noFill/>
        </p:spPr>
      </p:pic>
      <p:pic>
        <p:nvPicPr>
          <p:cNvPr id="3076" name="Picture 4" descr="E:\Новая папка\air-pollutio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44624" y="3140968"/>
            <a:ext cx="5356964" cy="3717032"/>
          </a:xfrm>
          <a:prstGeom prst="rect">
            <a:avLst/>
          </a:prstGeom>
          <a:noFill/>
        </p:spPr>
      </p:pic>
      <p:pic>
        <p:nvPicPr>
          <p:cNvPr id="3077" name="Picture 5" descr="E:\Новая папка\081001123307-963-2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08270" y="3140968"/>
            <a:ext cx="493573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G:\Новая папка\305976.gi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499991" cy="3501008"/>
          </a:xfrm>
          <a:prstGeom prst="rect">
            <a:avLst/>
          </a:prstGeom>
          <a:noFill/>
        </p:spPr>
      </p:pic>
      <p:pic>
        <p:nvPicPr>
          <p:cNvPr id="1028" name="Picture 4" descr="G:\Новая папка\7928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0"/>
            <a:ext cx="4644008" cy="3515018"/>
          </a:xfrm>
          <a:prstGeom prst="rect">
            <a:avLst/>
          </a:prstGeom>
          <a:noFill/>
        </p:spPr>
      </p:pic>
      <p:pic>
        <p:nvPicPr>
          <p:cNvPr id="1029" name="Picture 5" descr="G:\Новая папка\Air_pollution_by_diesel_locomoti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30" name="Picture 6" descr="G:\Новая папка\257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4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48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В тревоге рощи и леса,  Роса на травах, как слеза.  И тихо просят родники:  «Ты береги нас, береги!»</vt:lpstr>
      <vt:lpstr>Грустит глубокая река,  Свои теряя берега.  И слышу голос я реки: «Ты береги нас береги!»</vt:lpstr>
      <vt:lpstr>Остановил олень свой бег: «Будь человеком, человек! В тебя мы верим – не солги «Ты береги нас, береги!»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LAN_OS</dc:creator>
  <cp:lastModifiedBy>админ</cp:lastModifiedBy>
  <cp:revision>86</cp:revision>
  <dcterms:created xsi:type="dcterms:W3CDTF">2014-02-20T16:24:02Z</dcterms:created>
  <dcterms:modified xsi:type="dcterms:W3CDTF">2021-03-13T20:10:05Z</dcterms:modified>
</cp:coreProperties>
</file>